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League Spartan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26633" y="-5468306"/>
            <a:ext cx="12906806" cy="12906806"/>
          </a:xfrm>
          <a:custGeom>
            <a:avLst/>
            <a:gdLst/>
            <a:ahLst/>
            <a:cxnLst/>
            <a:rect r="r" b="b" t="t" l="l"/>
            <a:pathLst>
              <a:path h="12906806" w="12906806">
                <a:moveTo>
                  <a:pt x="0" y="0"/>
                </a:moveTo>
                <a:lnTo>
                  <a:pt x="12906806" y="0"/>
                </a:lnTo>
                <a:lnTo>
                  <a:pt x="12906806" y="12906807"/>
                </a:lnTo>
                <a:lnTo>
                  <a:pt x="0" y="1290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81574">
            <a:off x="8818028" y="201601"/>
            <a:ext cx="15975639" cy="12983837"/>
          </a:xfrm>
          <a:custGeom>
            <a:avLst/>
            <a:gdLst/>
            <a:ahLst/>
            <a:cxnLst/>
            <a:rect r="r" b="b" t="t" l="l"/>
            <a:pathLst>
              <a:path h="12983837" w="15975639">
                <a:moveTo>
                  <a:pt x="0" y="0"/>
                </a:moveTo>
                <a:lnTo>
                  <a:pt x="15975639" y="0"/>
                </a:lnTo>
                <a:lnTo>
                  <a:pt x="15975639" y="12983837"/>
                </a:lnTo>
                <a:lnTo>
                  <a:pt x="0" y="12983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802162" y="8197817"/>
            <a:ext cx="6099525" cy="1330805"/>
          </a:xfrm>
          <a:custGeom>
            <a:avLst/>
            <a:gdLst/>
            <a:ahLst/>
            <a:cxnLst/>
            <a:rect r="r" b="b" t="t" l="l"/>
            <a:pathLst>
              <a:path h="1330805" w="6099525">
                <a:moveTo>
                  <a:pt x="6099525" y="0"/>
                </a:moveTo>
                <a:lnTo>
                  <a:pt x="0" y="0"/>
                </a:lnTo>
                <a:lnTo>
                  <a:pt x="0" y="1330806"/>
                </a:lnTo>
                <a:lnTo>
                  <a:pt x="6099525" y="1330806"/>
                </a:lnTo>
                <a:lnTo>
                  <a:pt x="609952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84711" y="4093208"/>
            <a:ext cx="5503289" cy="6716860"/>
          </a:xfrm>
          <a:custGeom>
            <a:avLst/>
            <a:gdLst/>
            <a:ahLst/>
            <a:cxnLst/>
            <a:rect r="r" b="b" t="t" l="l"/>
            <a:pathLst>
              <a:path h="6716860" w="5503289">
                <a:moveTo>
                  <a:pt x="0" y="0"/>
                </a:moveTo>
                <a:lnTo>
                  <a:pt x="5503289" y="0"/>
                </a:lnTo>
                <a:lnTo>
                  <a:pt x="5503289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8307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5044" y="8511430"/>
            <a:ext cx="8110538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- HACKOPS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34289"/>
            <a:ext cx="9116525" cy="264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b="true" sz="54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Web/Mobile Dev – Digital Compla</a:t>
            </a:r>
            <a:r>
              <a:rPr lang="en-US" b="true" sz="54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 Box for College Students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50933" y="1244938"/>
            <a:ext cx="3177797" cy="2730919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46596" y="1396611"/>
            <a:ext cx="2786470" cy="2427572"/>
            <a:chOff x="0" y="0"/>
            <a:chExt cx="6350000" cy="5532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390747" y="1528747"/>
            <a:ext cx="2498167" cy="2163300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2878" r="0" b="-375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050933" y="5397838"/>
            <a:ext cx="3177797" cy="2730919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46596" y="5549511"/>
            <a:ext cx="2786470" cy="2427572"/>
            <a:chOff x="0" y="0"/>
            <a:chExt cx="6350000" cy="55321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390747" y="5681647"/>
            <a:ext cx="2498167" cy="2163300"/>
            <a:chOff x="0" y="0"/>
            <a:chExt cx="4282440" cy="370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22174" r="0" b="-2217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228854" y="1244938"/>
            <a:ext cx="3177797" cy="2730919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24518" y="1396611"/>
            <a:ext cx="2786470" cy="2427572"/>
            <a:chOff x="0" y="0"/>
            <a:chExt cx="6350000" cy="55321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590561" y="1559426"/>
            <a:ext cx="2476275" cy="2144343"/>
            <a:chOff x="0" y="0"/>
            <a:chExt cx="4282440" cy="3708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18331" r="0" b="-1833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228854" y="5397838"/>
            <a:ext cx="3177797" cy="273091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424518" y="5549511"/>
            <a:ext cx="2786470" cy="2427572"/>
            <a:chOff x="0" y="0"/>
            <a:chExt cx="6350000" cy="55321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3568669" y="5681647"/>
            <a:ext cx="2498167" cy="2163300"/>
            <a:chOff x="0" y="0"/>
            <a:chExt cx="4282440" cy="3708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0" t="-1007" r="0" b="-46604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-10800000">
            <a:off x="1034954" y="1019175"/>
            <a:ext cx="7209218" cy="4942481"/>
            <a:chOff x="0" y="0"/>
            <a:chExt cx="6350000" cy="43534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82550"/>
              <a:ext cx="6350000" cy="4269601"/>
            </a:xfrm>
            <a:custGeom>
              <a:avLst/>
              <a:gdLst/>
              <a:ahLst/>
              <a:cxnLst/>
              <a:rect r="r" b="b" t="t" l="l"/>
              <a:pathLst>
                <a:path h="4269601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4269601"/>
                  </a:lnTo>
                  <a:lnTo>
                    <a:pt x="6350000" y="4269601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3383372" y="3960054"/>
            <a:ext cx="28687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ANUKRITI SONI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27523" y="4520937"/>
            <a:ext cx="258045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MEMBER-2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-1039447">
            <a:off x="16879310" y="2880993"/>
            <a:ext cx="10714577" cy="10714577"/>
          </a:xfrm>
          <a:custGeom>
            <a:avLst/>
            <a:gdLst/>
            <a:ahLst/>
            <a:cxnLst/>
            <a:rect r="r" b="b" t="t" l="l"/>
            <a:pathLst>
              <a:path h="10714577" w="10714577">
                <a:moveTo>
                  <a:pt x="0" y="0"/>
                </a:moveTo>
                <a:lnTo>
                  <a:pt x="10714577" y="0"/>
                </a:lnTo>
                <a:lnTo>
                  <a:pt x="10714577" y="10714577"/>
                </a:lnTo>
                <a:lnTo>
                  <a:pt x="0" y="10714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-5400000">
            <a:off x="3688278" y="4702406"/>
            <a:ext cx="1896316" cy="7215472"/>
            <a:chOff x="0" y="0"/>
            <a:chExt cx="1243904" cy="4733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43904" cy="4733047"/>
            </a:xfrm>
            <a:custGeom>
              <a:avLst/>
              <a:gdLst/>
              <a:ahLst/>
              <a:cxnLst/>
              <a:rect r="r" b="b" t="t" l="l"/>
              <a:pathLst>
                <a:path h="4733047" w="1243904">
                  <a:moveTo>
                    <a:pt x="1080074" y="0"/>
                  </a:moveTo>
                  <a:lnTo>
                    <a:pt x="0" y="0"/>
                  </a:lnTo>
                  <a:lnTo>
                    <a:pt x="0" y="4733047"/>
                  </a:lnTo>
                  <a:lnTo>
                    <a:pt x="76200" y="4733047"/>
                  </a:lnTo>
                  <a:lnTo>
                    <a:pt x="76200" y="76200"/>
                  </a:lnTo>
                  <a:lnTo>
                    <a:pt x="1243904" y="76200"/>
                  </a:lnTo>
                  <a:lnTo>
                    <a:pt x="1243904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619908" y="2441097"/>
            <a:ext cx="6033056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05451" y="3960054"/>
            <a:ext cx="28687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L. NISHITA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49602" y="4520937"/>
            <a:ext cx="258045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LEADER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205451" y="8112954"/>
            <a:ext cx="28687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SHRADDHA DANSENA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49602" y="9273416"/>
            <a:ext cx="258045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MEMBER-3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527523" y="8077993"/>
            <a:ext cx="28687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PRATIKSHA WAGHMARE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568669" y="9273416"/>
            <a:ext cx="258045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MEMBER-4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91458">
            <a:off x="14642159" y="-7232502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1458">
            <a:off x="-11545878" y="2327783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98001" y="3038665"/>
            <a:ext cx="12091998" cy="244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4"/>
              </a:lnSpc>
              <a:spcBef>
                <a:spcPct val="0"/>
              </a:spcBef>
            </a:pPr>
            <a:r>
              <a:rPr lang="en-US" b="true" sz="135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58489" y="5238672"/>
            <a:ext cx="9971022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314FDD"/>
                </a:solidFill>
                <a:latin typeface="Poppins"/>
                <a:ea typeface="Poppins"/>
                <a:cs typeface="Poppins"/>
                <a:sym typeface="Poppins"/>
              </a:rPr>
              <a:t>FOR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05926" y="3004515"/>
            <a:ext cx="14564970" cy="14564970"/>
          </a:xfrm>
          <a:custGeom>
            <a:avLst/>
            <a:gdLst/>
            <a:ahLst/>
            <a:cxnLst/>
            <a:rect r="r" b="b" t="t" l="l"/>
            <a:pathLst>
              <a:path h="14564970" w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38531" y="-9798397"/>
            <a:ext cx="14564970" cy="14564970"/>
          </a:xfrm>
          <a:custGeom>
            <a:avLst/>
            <a:gdLst/>
            <a:ahLst/>
            <a:cxnLst/>
            <a:rect r="r" b="b" t="t" l="l"/>
            <a:pathLst>
              <a:path h="14564970" w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75493"/>
            <a:ext cx="6271906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6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59044" y="5515863"/>
            <a:ext cx="502815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59044" y="6303118"/>
            <a:ext cx="502815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Solution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59044" y="7090373"/>
            <a:ext cx="502815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Detailed Explaination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59044" y="7877628"/>
            <a:ext cx="5028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Uniqueness and innovation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6288" y="5515863"/>
            <a:ext cx="592663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Target Audience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96288" y="6303118"/>
            <a:ext cx="593115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Market Potential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96288" y="7090373"/>
            <a:ext cx="592663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6288" y="7877628"/>
            <a:ext cx="592663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Details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058284"/>
            <a:ext cx="8440865" cy="5000532"/>
            <a:chOff x="0" y="0"/>
            <a:chExt cx="11254486" cy="66673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568" r="0" b="5568"/>
            <a:stretch>
              <a:fillRect/>
            </a:stretch>
          </p:blipFill>
          <p:spPr>
            <a:xfrm flipH="false" flipV="false">
              <a:off x="0" y="0"/>
              <a:ext cx="11254486" cy="666737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3149073"/>
            <a:ext cx="6220099" cy="526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Students often hesitate to report issues due to fear of exposure or inconvenient processes. This leads to unresolved concerns that affect campus life.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solution is a Digital Complaint Box — a web and mobile app that allows students to anonymously and safely submit complaints. It helps college authorities track, manage, and resolve issues efficiently, improving transparency and student well-being.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87700">
            <a:off x="9242186" y="6541992"/>
            <a:ext cx="12426899" cy="10099680"/>
          </a:xfrm>
          <a:custGeom>
            <a:avLst/>
            <a:gdLst/>
            <a:ahLst/>
            <a:cxnLst/>
            <a:rect r="r" b="b" t="t" l="l"/>
            <a:pathLst>
              <a:path h="10099680" w="12426899">
                <a:moveTo>
                  <a:pt x="0" y="0"/>
                </a:moveTo>
                <a:lnTo>
                  <a:pt x="12426899" y="0"/>
                </a:lnTo>
                <a:lnTo>
                  <a:pt x="12426899" y="10099680"/>
                </a:lnTo>
                <a:lnTo>
                  <a:pt x="0" y="100996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-7741802" y="4884762"/>
            <a:ext cx="10762620" cy="8747075"/>
          </a:xfrm>
          <a:custGeom>
            <a:avLst/>
            <a:gdLst/>
            <a:ahLst/>
            <a:cxnLst/>
            <a:rect r="r" b="b" t="t" l="l"/>
            <a:pathLst>
              <a:path h="8747075" w="10762620">
                <a:moveTo>
                  <a:pt x="0" y="0"/>
                </a:moveTo>
                <a:lnTo>
                  <a:pt x="10762620" y="0"/>
                </a:lnTo>
                <a:lnTo>
                  <a:pt x="10762620" y="8747076"/>
                </a:lnTo>
                <a:lnTo>
                  <a:pt x="0" y="8747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58663">
            <a:off x="879627" y="8039816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5"/>
                </a:lnTo>
                <a:lnTo>
                  <a:pt x="0" y="1250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21829"/>
            <a:ext cx="7545508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31335" y="3582085"/>
            <a:ext cx="382532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Your paragraph text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724018" y="-6253785"/>
            <a:ext cx="13973751" cy="13973751"/>
          </a:xfrm>
          <a:custGeom>
            <a:avLst/>
            <a:gdLst/>
            <a:ahLst/>
            <a:cxnLst/>
            <a:rect r="r" b="b" t="t" l="l"/>
            <a:pathLst>
              <a:path h="13973751" w="13973751">
                <a:moveTo>
                  <a:pt x="0" y="0"/>
                </a:moveTo>
                <a:lnTo>
                  <a:pt x="13973750" y="0"/>
                </a:lnTo>
                <a:lnTo>
                  <a:pt x="13973750" y="13973751"/>
                </a:lnTo>
                <a:lnTo>
                  <a:pt x="0" y="1397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14" t="-1081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392646" y="-913144"/>
            <a:ext cx="2434030" cy="2434030"/>
          </a:xfrm>
          <a:custGeom>
            <a:avLst/>
            <a:gdLst/>
            <a:ahLst/>
            <a:cxnLst/>
            <a:rect r="r" b="b" t="t" l="l"/>
            <a:pathLst>
              <a:path h="2434030" w="2434030">
                <a:moveTo>
                  <a:pt x="0" y="0"/>
                </a:moveTo>
                <a:lnTo>
                  <a:pt x="2434031" y="0"/>
                </a:lnTo>
                <a:lnTo>
                  <a:pt x="2434031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67860" y="5508113"/>
            <a:ext cx="9869980" cy="9869980"/>
          </a:xfrm>
          <a:custGeom>
            <a:avLst/>
            <a:gdLst/>
            <a:ahLst/>
            <a:cxnLst/>
            <a:rect r="r" b="b" t="t" l="l"/>
            <a:pathLst>
              <a:path h="9869980" w="986998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490294" y="4286832"/>
            <a:ext cx="8797706" cy="6009600"/>
            <a:chOff x="0" y="0"/>
            <a:chExt cx="11730275" cy="80128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290" t="0" r="1290" b="0"/>
            <a:stretch>
              <a:fillRect/>
            </a:stretch>
          </p:blipFill>
          <p:spPr>
            <a:xfrm flipH="false" flipV="false">
              <a:off x="0" y="0"/>
              <a:ext cx="11730275" cy="80128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0" y="1279277"/>
            <a:ext cx="9118899" cy="548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Anonymous Reporting System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Removes fear of exposure with anonymous online form/app.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Students can report anything — from small issues (broken bench) to serious concerns (harassment).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Guaranteed privacy builds confidence to speak up.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Centralized dashboard auto-organizes reports, shows trends, tracks status (received → in progress → resolved), and measures response effectiveness.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Creates a cycle of safe reporting + actionable insights, improving campus life.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7700">
            <a:off x="9242186" y="6541992"/>
            <a:ext cx="12426899" cy="10099680"/>
          </a:xfrm>
          <a:custGeom>
            <a:avLst/>
            <a:gdLst/>
            <a:ahLst/>
            <a:cxnLst/>
            <a:rect r="r" b="b" t="t" l="l"/>
            <a:pathLst>
              <a:path h="10099680" w="12426899">
                <a:moveTo>
                  <a:pt x="0" y="0"/>
                </a:moveTo>
                <a:lnTo>
                  <a:pt x="12426899" y="0"/>
                </a:lnTo>
                <a:lnTo>
                  <a:pt x="12426899" y="10099680"/>
                </a:lnTo>
                <a:lnTo>
                  <a:pt x="0" y="1009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-6961217" y="5086132"/>
            <a:ext cx="10762620" cy="8747075"/>
          </a:xfrm>
          <a:custGeom>
            <a:avLst/>
            <a:gdLst/>
            <a:ahLst/>
            <a:cxnLst/>
            <a:rect r="r" b="b" t="t" l="l"/>
            <a:pathLst>
              <a:path h="8747075" w="10762620">
                <a:moveTo>
                  <a:pt x="0" y="0"/>
                </a:moveTo>
                <a:lnTo>
                  <a:pt x="10762621" y="0"/>
                </a:lnTo>
                <a:lnTo>
                  <a:pt x="10762621" y="8747075"/>
                </a:lnTo>
                <a:lnTo>
                  <a:pt x="0" y="874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82096" y="2111143"/>
            <a:ext cx="7177204" cy="5507153"/>
          </a:xfrm>
          <a:custGeom>
            <a:avLst/>
            <a:gdLst/>
            <a:ahLst/>
            <a:cxnLst/>
            <a:rect r="r" b="b" t="t" l="l"/>
            <a:pathLst>
              <a:path h="5507153" w="7177204">
                <a:moveTo>
                  <a:pt x="0" y="0"/>
                </a:moveTo>
                <a:lnTo>
                  <a:pt x="7177204" y="0"/>
                </a:lnTo>
                <a:lnTo>
                  <a:pt x="7177204" y="5507153"/>
                </a:lnTo>
                <a:lnTo>
                  <a:pt x="0" y="5507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0228" t="-56077" r="0" b="-6401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111143"/>
            <a:ext cx="8115300" cy="5507153"/>
          </a:xfrm>
          <a:custGeom>
            <a:avLst/>
            <a:gdLst/>
            <a:ahLst/>
            <a:cxnLst/>
            <a:rect r="r" b="b" t="t" l="l"/>
            <a:pathLst>
              <a:path h="5507153" w="8115300">
                <a:moveTo>
                  <a:pt x="0" y="0"/>
                </a:moveTo>
                <a:lnTo>
                  <a:pt x="8115300" y="0"/>
                </a:lnTo>
                <a:lnTo>
                  <a:pt x="8115300" y="5507153"/>
                </a:lnTo>
                <a:lnTo>
                  <a:pt x="0" y="5507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231" t="-62723" r="0" b="-902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19200" y="307975"/>
            <a:ext cx="13539288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DETAILED EXPLAINATION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9671" y="2647274"/>
            <a:ext cx="6442054" cy="419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Once they hit 'sen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d,' our powerful back-end takes over. It acts as the central brain, securely receiving the complaint and logging it in a robust, flexible database. This back-end is not just a storage system; it’s an intelligent router. It automatically sorts the complaint and presents it on a secure admin dashboard, so the right person in the college can see it instantly.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7899" y="2313925"/>
            <a:ext cx="7316902" cy="503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Think of our solution as a digital bridge between students and the administration. The magic happens behind the scenes with a powerful full stack system. On the stu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dent's side, we've built a sleek, user-friendly app that feels right at home on their phone or web browser. It's built with modern tools to ensure a seamless experience where submitting a complaint is as easy as sending a message. They can type, click a category, snap a photo, and hit submit. It’s all intuitive, fast, and designed with a modern user in mind.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8170746"/>
            <a:ext cx="16230600" cy="1758347"/>
          </a:xfrm>
          <a:custGeom>
            <a:avLst/>
            <a:gdLst/>
            <a:ahLst/>
            <a:cxnLst/>
            <a:rect r="r" b="b" t="t" l="l"/>
            <a:pathLst>
              <a:path h="1758347" w="16230600">
                <a:moveTo>
                  <a:pt x="0" y="0"/>
                </a:moveTo>
                <a:lnTo>
                  <a:pt x="16230600" y="0"/>
                </a:lnTo>
                <a:lnTo>
                  <a:pt x="16230600" y="1758347"/>
                </a:lnTo>
                <a:lnTo>
                  <a:pt x="0" y="1758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4012" t="-1264170" r="0" b="-21432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246979"/>
            <a:ext cx="16063055" cy="168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there, the admin can take action—assign it, change its status, an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 provide a response. The coolest part? This all happens in real-time. Students get an instant notification, closing the loop and showing them that their voice was not just heard, but acted upon. It’s a complete, start-to-finish solution that puts an end to endless email chains and forgotten complaints.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8171" y="307975"/>
            <a:ext cx="15148335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INNOVATION AND UNIQUENESS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42878" y="1764001"/>
            <a:ext cx="5807378" cy="720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Unique Aspects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Anonymous but actionable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Centralized &amp; auto-categorized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Transparent status tracking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 moderation &amp; prioritization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Trend analysis &amp; insights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 empowerment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Boosts college reputation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Different?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✅ Privacy + Trust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✅ Organized Dashboard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✅ Visible Outcomes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✅ Data-driven Improvements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43211">
            <a:off x="-2413079" y="7475208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438" y="307975"/>
            <a:ext cx="10130286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AUDIENCE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233260" y="1947356"/>
            <a:ext cx="8818208" cy="667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hesitant to report due to fear of exposure or being ignored.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Academic Issues</a:t>
            </a: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exams, faculty, grading, curriculum.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Administrative Issues</a:t>
            </a: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fees, hostel, library, operations.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Social/Campus Issues –</a:t>
            </a: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ragging, harassment, bullying, discrimination.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Suggestions &amp; Feedback</a:t>
            </a: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ideas for facilities, teaching, welfare.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Psychological Safety </a:t>
            </a: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– safe space for sensitive concerns.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74660" y="1737211"/>
            <a:ext cx="10432084" cy="6157399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43211">
            <a:off x="-3199520" y="8172159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643211">
            <a:off x="15238005" y="6783946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33938">
            <a:off x="8102525" y="-1107657"/>
            <a:ext cx="17455984" cy="17455984"/>
          </a:xfrm>
          <a:custGeom>
            <a:avLst/>
            <a:gdLst/>
            <a:ahLst/>
            <a:cxnLst/>
            <a:rect r="r" b="b" t="t" l="l"/>
            <a:pathLst>
              <a:path h="17455984" w="17455984">
                <a:moveTo>
                  <a:pt x="0" y="0"/>
                </a:moveTo>
                <a:lnTo>
                  <a:pt x="17455984" y="0"/>
                </a:lnTo>
                <a:lnTo>
                  <a:pt x="17455984" y="17455984"/>
                </a:lnTo>
                <a:lnTo>
                  <a:pt x="0" y="1745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72022" y="2217763"/>
            <a:ext cx="5851474" cy="5851474"/>
            <a:chOff x="0" y="0"/>
            <a:chExt cx="7801965" cy="7801965"/>
          </a:xfrm>
        </p:grpSpPr>
        <p:sp>
          <p:nvSpPr>
            <p:cNvPr name="AutoShape 4" id="4"/>
            <p:cNvSpPr/>
            <p:nvPr/>
          </p:nvSpPr>
          <p:spPr>
            <a:xfrm rot="-2700000">
              <a:off x="-1543944" y="3829086"/>
              <a:ext cx="10889852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2700000">
              <a:off x="-1543944" y="3829086"/>
              <a:ext cx="10889852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-5400000">
            <a:off x="10466499" y="4492188"/>
            <a:ext cx="1925923" cy="1302624"/>
          </a:xfrm>
          <a:custGeom>
            <a:avLst/>
            <a:gdLst/>
            <a:ahLst/>
            <a:cxnLst/>
            <a:rect r="r" b="b" t="t" l="l"/>
            <a:pathLst>
              <a:path h="1302624" w="1925923">
                <a:moveTo>
                  <a:pt x="0" y="0"/>
                </a:moveTo>
                <a:lnTo>
                  <a:pt x="1925923" y="0"/>
                </a:lnTo>
                <a:lnTo>
                  <a:pt x="1925923" y="1302624"/>
                </a:lnTo>
                <a:lnTo>
                  <a:pt x="0" y="1302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03810" y="6254391"/>
            <a:ext cx="1187899" cy="1814845"/>
          </a:xfrm>
          <a:custGeom>
            <a:avLst/>
            <a:gdLst/>
            <a:ahLst/>
            <a:cxnLst/>
            <a:rect r="r" b="b" t="t" l="l"/>
            <a:pathLst>
              <a:path h="1814845" w="1187899">
                <a:moveTo>
                  <a:pt x="0" y="0"/>
                </a:moveTo>
                <a:lnTo>
                  <a:pt x="1187899" y="0"/>
                </a:lnTo>
                <a:lnTo>
                  <a:pt x="1187899" y="1814846"/>
                </a:lnTo>
                <a:lnTo>
                  <a:pt x="0" y="181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47282" y="4311488"/>
            <a:ext cx="1676214" cy="1664024"/>
          </a:xfrm>
          <a:custGeom>
            <a:avLst/>
            <a:gdLst/>
            <a:ahLst/>
            <a:cxnLst/>
            <a:rect r="r" b="b" t="t" l="l"/>
            <a:pathLst>
              <a:path h="1664024" w="1676214">
                <a:moveTo>
                  <a:pt x="0" y="0"/>
                </a:moveTo>
                <a:lnTo>
                  <a:pt x="1676214" y="0"/>
                </a:lnTo>
                <a:lnTo>
                  <a:pt x="1676214" y="1664024"/>
                </a:lnTo>
                <a:lnTo>
                  <a:pt x="0" y="1664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65747" y="2204774"/>
            <a:ext cx="1664024" cy="1664024"/>
          </a:xfrm>
          <a:custGeom>
            <a:avLst/>
            <a:gdLst/>
            <a:ahLst/>
            <a:cxnLst/>
            <a:rect r="r" b="b" t="t" l="l"/>
            <a:pathLst>
              <a:path h="1664024" w="1664024">
                <a:moveTo>
                  <a:pt x="0" y="0"/>
                </a:moveTo>
                <a:lnTo>
                  <a:pt x="1664024" y="0"/>
                </a:lnTo>
                <a:lnTo>
                  <a:pt x="1664024" y="1664024"/>
                </a:lnTo>
                <a:lnTo>
                  <a:pt x="0" y="16640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5254" y="-12992"/>
            <a:ext cx="7928998" cy="223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9"/>
              </a:lnSpc>
            </a:pPr>
            <a:r>
              <a:rPr lang="en-US" b="true" sz="6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POTENTIAL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138099"/>
            <a:ext cx="7470489" cy="657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Growing need for secure, anonymous grievance platforms due to student rights, safety &amp; mental health.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40M+ students in India (1,100+ universities, 43,000+ colleges); huge global scope.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Regulatory Push → UGC/NAAC mandate grievance mechanisms; current systems outdated.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Tech Fit → Rising smartphone use + digital campuses → mobile-first, encrypted solutions.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Scalable → From universities → schools → corporate institutes.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-2161630">
            <a:off x="-3438882" y="9107004"/>
            <a:ext cx="11806013" cy="1014579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53637">
            <a:off x="-4484092" y="8376511"/>
            <a:ext cx="14990034" cy="14990034"/>
          </a:xfrm>
          <a:custGeom>
            <a:avLst/>
            <a:gdLst/>
            <a:ahLst/>
            <a:cxnLst/>
            <a:rect r="r" b="b" t="t" l="l"/>
            <a:pathLst>
              <a:path h="14990034" w="14990034">
                <a:moveTo>
                  <a:pt x="0" y="0"/>
                </a:moveTo>
                <a:lnTo>
                  <a:pt x="14990034" y="0"/>
                </a:lnTo>
                <a:lnTo>
                  <a:pt x="14990034" y="14990034"/>
                </a:lnTo>
                <a:lnTo>
                  <a:pt x="0" y="1499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23490" y="5014619"/>
            <a:ext cx="6954056" cy="592468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6202356">
            <a:off x="9317686" y="-7079385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1348" y="686266"/>
            <a:ext cx="6235262" cy="2828165"/>
          </a:xfrm>
          <a:custGeom>
            <a:avLst/>
            <a:gdLst/>
            <a:ahLst/>
            <a:cxnLst/>
            <a:rect r="r" b="b" t="t" l="l"/>
            <a:pathLst>
              <a:path h="2828165" w="6235262">
                <a:moveTo>
                  <a:pt x="0" y="0"/>
                </a:moveTo>
                <a:lnTo>
                  <a:pt x="6235262" y="0"/>
                </a:lnTo>
                <a:lnTo>
                  <a:pt x="6235262" y="2828165"/>
                </a:lnTo>
                <a:lnTo>
                  <a:pt x="0" y="2828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4506" y="1128721"/>
            <a:ext cx="536958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536" y="3404327"/>
            <a:ext cx="9757258" cy="457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→ Safe &amp; anonymous reporting, psychological safety, constructive feedback.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Colleges/Universities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→ Transparent handling, regulatory compliance, improved reputation, data-driven insights.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Society/Education 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Prevents harassment/self-harm, promotes welfare &amp; inclusivity, builds open dialogue culture.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DAGwYqUT12M</dc:identifier>
  <dcterms:modified xsi:type="dcterms:W3CDTF">2011-08-01T06:04:30Z</dcterms:modified>
  <cp:revision>1</cp:revision>
  <dc:title>HackOps </dc:title>
</cp:coreProperties>
</file>